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79" r:id="rId2"/>
    <p:sldId id="288" r:id="rId3"/>
    <p:sldId id="338" r:id="rId4"/>
    <p:sldId id="306" r:id="rId5"/>
    <p:sldId id="332" r:id="rId6"/>
    <p:sldId id="313" r:id="rId7"/>
    <p:sldId id="314" r:id="rId8"/>
    <p:sldId id="315" r:id="rId9"/>
    <p:sldId id="316" r:id="rId10"/>
    <p:sldId id="324" r:id="rId11"/>
    <p:sldId id="339" r:id="rId12"/>
    <p:sldId id="333" r:id="rId13"/>
    <p:sldId id="334" r:id="rId14"/>
    <p:sldId id="340" r:id="rId15"/>
    <p:sldId id="341" r:id="rId16"/>
    <p:sldId id="342" r:id="rId17"/>
    <p:sldId id="343" r:id="rId18"/>
  </p:sldIdLst>
  <p:sldSz cx="9144000" cy="6858000" type="screen4x3"/>
  <p:notesSz cx="6858000" cy="9144000"/>
  <p:embeddedFontLst>
    <p:embeddedFont>
      <p:font typeface="Yoon 윤고딕 520_TT" panose="020B0600000101010101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심재철" initials="심" lastIdx="1" clrIdx="0">
    <p:extLst>
      <p:ext uri="{19B8F6BF-5375-455C-9EA6-DF929625EA0E}">
        <p15:presenceInfo xmlns:p15="http://schemas.microsoft.com/office/powerpoint/2012/main" userId="심재철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9696"/>
    <a:srgbClr val="322A2D"/>
    <a:srgbClr val="2B2527"/>
    <a:srgbClr val="272123"/>
    <a:srgbClr val="443A3D"/>
    <a:srgbClr val="F2281E"/>
    <a:srgbClr val="AF9061"/>
    <a:srgbClr val="FDA800"/>
    <a:srgbClr val="7AB5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47" autoAdjust="0"/>
    <p:restoredTop sz="98113" autoAdjust="0"/>
  </p:normalViewPr>
  <p:slideViewPr>
    <p:cSldViewPr>
      <p:cViewPr>
        <p:scale>
          <a:sx n="100" d="100"/>
          <a:sy n="100" d="100"/>
        </p:scale>
        <p:origin x="2292" y="19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CEB3-72F5-4769-A98A-A6254D85E2A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A8180C-639F-43E8-98B7-13917417B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731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922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87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62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8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371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812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42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374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456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02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13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Yoon 윤고딕 520_TT" panose="020B0600000101010101" charset="-127"/>
                <a:ea typeface="Yoon 윤고딕 520_TT" panose="020B0600000101010101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2021-09-10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Yoon 윤고딕 520_TT" panose="020B0600000101010101" charset="-127"/>
                <a:ea typeface="Yoon 윤고딕 520_TT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Yoon 윤고딕 520_TT" panose="020B0600000101010101" charset="-127"/>
                <a:ea typeface="Yoon 윤고딕 520_TT" panose="020B0600000101010101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9972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Yoon 윤고딕 520_TT" panose="020B0600000101010101" charset="-127"/>
          <a:ea typeface="Yoon 윤고딕 520_TT" panose="020B0600000101010101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Yoon 윤고딕 520_TT" panose="020B0600000101010101" charset="-127"/>
          <a:ea typeface="Yoon 윤고딕 520_TT" panose="020B0600000101010101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Yoon 윤고딕 520_TT" panose="020B0600000101010101" charset="-127"/>
          <a:ea typeface="Yoon 윤고딕 520_TT" panose="020B0600000101010101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Yoon 윤고딕 520_TT" panose="020B0600000101010101" charset="-127"/>
          <a:ea typeface="Yoon 윤고딕 520_TT" panose="020B0600000101010101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Yoon 윤고딕 520_TT" panose="020B0600000101010101" charset="-127"/>
          <a:ea typeface="Yoon 윤고딕 520_TT" panose="020B0600000101010101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Yoon 윤고딕 520_TT" panose="020B0600000101010101" charset="-127"/>
          <a:ea typeface="Yoon 윤고딕 520_TT" panose="020B0600000101010101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" TargetMode="External"/><Relationship Id="rId2" Type="http://schemas.openxmlformats.org/officeDocument/2006/relationships/hyperlink" Target="http://localhost:8083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51D5FD64-7277-49C5-AA3B-0797B7C2C24D}"/>
              </a:ext>
            </a:extLst>
          </p:cNvPr>
          <p:cNvGrpSpPr/>
          <p:nvPr/>
        </p:nvGrpSpPr>
        <p:grpSpPr>
          <a:xfrm>
            <a:off x="2411760" y="1988834"/>
            <a:ext cx="4320480" cy="1089416"/>
            <a:chOff x="2991998" y="3152001"/>
            <a:chExt cx="3888432" cy="4950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EE7BF89-2B75-4366-B0B7-3540117D99FA}"/>
                </a:ext>
              </a:extLst>
            </p:cNvPr>
            <p:cNvSpPr txBox="1"/>
            <p:nvPr/>
          </p:nvSpPr>
          <p:spPr>
            <a:xfrm>
              <a:off x="2991998" y="3152001"/>
              <a:ext cx="3888432" cy="25173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3000" b="1" dirty="0">
                  <a:ln>
                    <a:solidFill>
                      <a:prstClr val="white">
                        <a:lumMod val="85000"/>
                        <a:alpha val="30000"/>
                      </a:prst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SolidIT</a:t>
              </a:r>
              <a:r>
                <a:rPr kumimoji="0" lang="en-US" altLang="ko-KR" sz="3000" b="1" i="0" u="none" strike="noStrike" kern="1200" cap="none" spc="0" normalizeH="0" baseline="0" noProof="0" dirty="0">
                  <a:ln>
                    <a:solidFill>
                      <a:prstClr val="white">
                        <a:lumMod val="85000"/>
                        <a:alpha val="30000"/>
                      </a:prstClr>
                    </a:solidFill>
                  </a:ln>
                  <a:effectLst/>
                  <a:uLnTx/>
                  <a:uFillTx/>
                  <a:latin typeface="Yoon 윤고딕 520_TT" pitchFamily="18" charset="-127"/>
                  <a:ea typeface="Yoon 윤고딕 520_TT" pitchFamily="18" charset="-127"/>
                  <a:cs typeface="+mn-cs"/>
                </a:rPr>
                <a:t> Page Interface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AA2B8BC-9B27-4194-B704-3670FFC3F222}"/>
                </a:ext>
              </a:extLst>
            </p:cNvPr>
            <p:cNvSpPr txBox="1"/>
            <p:nvPr/>
          </p:nvSpPr>
          <p:spPr>
            <a:xfrm>
              <a:off x="3640070" y="3479207"/>
              <a:ext cx="2592290" cy="16782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b="1" dirty="0">
                  <a:ln>
                    <a:solidFill>
                      <a:prstClr val="white">
                        <a:lumMod val="85000"/>
                        <a:alpha val="30000"/>
                      </a:prst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로컬 웹 서버 구동</a:t>
              </a:r>
              <a:endPara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85000"/>
                      <a:alpha val="30000"/>
                    </a:prstClr>
                  </a:solidFill>
                </a:ln>
                <a:effectLst/>
                <a:uLnTx/>
                <a:uFillTx/>
                <a:latin typeface="Yoon 윤고딕 520_TT" pitchFamily="18" charset="-127"/>
                <a:ea typeface="Yoon 윤고딕 520_TT" pitchFamily="18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686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6740" y="3713157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14667" y="4040756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8418BD-D2DA-4570-ACAA-89BA228D8437}"/>
              </a:ext>
            </a:extLst>
          </p:cNvPr>
          <p:cNvSpPr txBox="1"/>
          <p:nvPr/>
        </p:nvSpPr>
        <p:spPr>
          <a:xfrm>
            <a:off x="2483769" y="138481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2281E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2EA93C-2669-4A8E-A8B2-A402575F2A87}"/>
              </a:ext>
            </a:extLst>
          </p:cNvPr>
          <p:cNvSpPr txBox="1"/>
          <p:nvPr/>
        </p:nvSpPr>
        <p:spPr>
          <a:xfrm>
            <a:off x="115850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5F40D5-A4C8-454C-A169-FC77D0E1A5B2}"/>
              </a:ext>
            </a:extLst>
          </p:cNvPr>
          <p:cNvSpPr txBox="1"/>
          <p:nvPr/>
        </p:nvSpPr>
        <p:spPr>
          <a:xfrm>
            <a:off x="107504" y="277715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EC6717-5EFA-4CF2-8359-7B83FC7B8398}"/>
              </a:ext>
            </a:extLst>
          </p:cNvPr>
          <p:cNvSpPr txBox="1"/>
          <p:nvPr/>
        </p:nvSpPr>
        <p:spPr>
          <a:xfrm>
            <a:off x="104688" y="325594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06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661DABA-83FF-468B-BE48-B347A44489C9}"/>
              </a:ext>
            </a:extLst>
          </p:cNvPr>
          <p:cNvSpPr/>
          <p:nvPr/>
        </p:nvSpPr>
        <p:spPr>
          <a:xfrm>
            <a:off x="2411761" y="1253950"/>
            <a:ext cx="4320479" cy="4572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582A659-7C8A-4B74-9C30-8A5EF2D205FA}"/>
              </a:ext>
            </a:extLst>
          </p:cNvPr>
          <p:cNvSpPr txBox="1"/>
          <p:nvPr/>
        </p:nvSpPr>
        <p:spPr>
          <a:xfrm>
            <a:off x="2411758" y="1220940"/>
            <a:ext cx="4320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Detail List Page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018EF8-B9D7-49FF-B61A-A4D7A90478F8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1C64BCA-FBA3-40C7-A555-EA5E71804595}"/>
              </a:ext>
            </a:extLst>
          </p:cNvPr>
          <p:cNvSpPr txBox="1"/>
          <p:nvPr/>
        </p:nvSpPr>
        <p:spPr>
          <a:xfrm>
            <a:off x="104688" y="3715631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07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DA266F-3FC4-48E6-B1F8-86C637243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54" y="1988841"/>
            <a:ext cx="7219145" cy="361520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93E2D65-4010-470E-85FF-2B191DF348E8}"/>
              </a:ext>
            </a:extLst>
          </p:cNvPr>
          <p:cNvSpPr txBox="1"/>
          <p:nvPr/>
        </p:nvSpPr>
        <p:spPr>
          <a:xfrm>
            <a:off x="971597" y="5642911"/>
            <a:ext cx="72007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가 가진 </a:t>
            </a:r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SpeedWors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제품 중 활성화된 제품을 볼 수 있고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추가적으로 이 활성화된 제품을 비활성화 시킬 수 있는 페이지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</a:p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6674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39083B14-D933-4E1A-AADA-2DBA653B3A3E}"/>
              </a:ext>
            </a:extLst>
          </p:cNvPr>
          <p:cNvGrpSpPr/>
          <p:nvPr/>
        </p:nvGrpSpPr>
        <p:grpSpPr>
          <a:xfrm>
            <a:off x="2411760" y="1988834"/>
            <a:ext cx="4320480" cy="1089416"/>
            <a:chOff x="2991998" y="3152001"/>
            <a:chExt cx="3888432" cy="49503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F2019F-76B8-4D39-B64D-FC85DF5C56B3}"/>
                </a:ext>
              </a:extLst>
            </p:cNvPr>
            <p:cNvSpPr txBox="1"/>
            <p:nvPr/>
          </p:nvSpPr>
          <p:spPr>
            <a:xfrm>
              <a:off x="2991998" y="3152001"/>
              <a:ext cx="3888432" cy="25173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000" b="1" i="0" u="none" strike="noStrike" kern="1200" cap="none" spc="0" normalizeH="0" baseline="0" noProof="0" dirty="0">
                  <a:ln>
                    <a:solidFill>
                      <a:prstClr val="white">
                        <a:lumMod val="85000"/>
                        <a:alpha val="30000"/>
                      </a:prstClr>
                    </a:solidFill>
                  </a:ln>
                  <a:effectLst/>
                  <a:uLnTx/>
                  <a:uFillTx/>
                  <a:latin typeface="Yoon 윤고딕 520_TT" pitchFamily="18" charset="-127"/>
                  <a:ea typeface="Yoon 윤고딕 520_TT" pitchFamily="18" charset="-127"/>
                  <a:cs typeface="+mn-cs"/>
                </a:rPr>
                <a:t>Admin Page Interface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45B9CCC-8B38-4F18-835F-993CAF207AAD}"/>
                </a:ext>
              </a:extLst>
            </p:cNvPr>
            <p:cNvSpPr txBox="1"/>
            <p:nvPr/>
          </p:nvSpPr>
          <p:spPr>
            <a:xfrm>
              <a:off x="3640070" y="3479207"/>
              <a:ext cx="2592290" cy="16782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solidFill>
                      <a:prstClr val="white">
                        <a:lumMod val="85000"/>
                        <a:alpha val="30000"/>
                      </a:prstClr>
                    </a:solidFill>
                  </a:ln>
                  <a:effectLst/>
                  <a:uLnTx/>
                  <a:uFillTx/>
                  <a:latin typeface="Yoon 윤고딕 520_TT" pitchFamily="18" charset="-127"/>
                  <a:ea typeface="Yoon 윤고딕 520_TT" pitchFamily="18" charset="-127"/>
                  <a:cs typeface="+mn-cs"/>
                </a:rPr>
                <a:t>페이지 설명</a:t>
              </a:r>
              <a:endPara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85000"/>
                      <a:alpha val="30000"/>
                    </a:prstClr>
                  </a:solidFill>
                </a:ln>
                <a:effectLst/>
                <a:uLnTx/>
                <a:uFillTx/>
                <a:latin typeface="Yoon 윤고딕 520_TT" pitchFamily="18" charset="-127"/>
                <a:ea typeface="Yoon 윤고딕 520_TT" pitchFamily="18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015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131840" y="1263300"/>
            <a:ext cx="2880320" cy="4572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03848" y="1230290"/>
            <a:ext cx="2736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Login Page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8418BD-D2DA-4570-ACAA-89BA228D8437}"/>
              </a:ext>
            </a:extLst>
          </p:cNvPr>
          <p:cNvSpPr txBox="1"/>
          <p:nvPr/>
        </p:nvSpPr>
        <p:spPr>
          <a:xfrm>
            <a:off x="2483769" y="138481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2281E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184A4A9-957C-4021-A5B6-BA7D262C4A2A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20847C3-4286-4099-9730-1EC3B02D2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1" y="1988839"/>
            <a:ext cx="7200799" cy="360585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15097CF-51DB-4C74-A880-AED6418E6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96" y="1988839"/>
            <a:ext cx="7200800" cy="360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05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131840" y="1270254"/>
            <a:ext cx="2880320" cy="4572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0" y="1335821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21442" y="166589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8418BD-D2DA-4570-ACAA-89BA228D8437}"/>
              </a:ext>
            </a:extLst>
          </p:cNvPr>
          <p:cNvSpPr txBox="1"/>
          <p:nvPr/>
        </p:nvSpPr>
        <p:spPr>
          <a:xfrm>
            <a:off x="2483769" y="138481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2281E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9DD6B3-B777-4FFE-AC4B-B078C28E9E77}"/>
              </a:ext>
            </a:extLst>
          </p:cNvPr>
          <p:cNvSpPr txBox="1"/>
          <p:nvPr/>
        </p:nvSpPr>
        <p:spPr>
          <a:xfrm>
            <a:off x="3203848" y="1237244"/>
            <a:ext cx="2736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Stat Page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041405B-E300-409F-8BB2-5A7576159A15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F5F8F3-333B-45B4-9B56-8CC13BA86C43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DA7D1C7-B1C7-4703-A41D-0AA35585B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94" y="1988839"/>
            <a:ext cx="7212405" cy="3742829"/>
          </a:xfrm>
          <a:prstGeom prst="rect">
            <a:avLst/>
          </a:prstGeom>
        </p:spPr>
      </p:pic>
      <p:sp>
        <p:nvSpPr>
          <p:cNvPr id="14" name="TextBox 22">
            <a:extLst>
              <a:ext uri="{FF2B5EF4-FFF2-40B4-BE49-F238E27FC236}">
                <a16:creationId xmlns:a16="http://schemas.microsoft.com/office/drawing/2014/main" id="{B1AAD631-1C48-49FF-BEE9-698A2937FB63}"/>
              </a:ext>
            </a:extLst>
          </p:cNvPr>
          <p:cNvSpPr txBox="1"/>
          <p:nvPr/>
        </p:nvSpPr>
        <p:spPr>
          <a:xfrm>
            <a:off x="971600" y="5786100"/>
            <a:ext cx="72007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별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월 별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년 별 판매량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사용량등의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통계와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계정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회원가입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삭제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license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활성화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비활성화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삭제등의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admin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권한의 기능이 있는 페이지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STATS, MANAGE OPTION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컨테이너는 드래그 이동이 가능하다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 </a:t>
            </a:r>
          </a:p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7C40377-0D45-4A8E-BD1C-462D2F4BF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994" y="1987689"/>
            <a:ext cx="7212405" cy="374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797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131840" y="1270254"/>
            <a:ext cx="2880320" cy="4572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0" y="1335821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21442" y="166589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8418BD-D2DA-4570-ACAA-89BA228D8437}"/>
              </a:ext>
            </a:extLst>
          </p:cNvPr>
          <p:cNvSpPr txBox="1"/>
          <p:nvPr/>
        </p:nvSpPr>
        <p:spPr>
          <a:xfrm>
            <a:off x="2483769" y="138481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2281E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9DD6B3-B777-4FFE-AC4B-B078C28E9E77}"/>
              </a:ext>
            </a:extLst>
          </p:cNvPr>
          <p:cNvSpPr txBox="1"/>
          <p:nvPr/>
        </p:nvSpPr>
        <p:spPr>
          <a:xfrm>
            <a:off x="3203848" y="1237244"/>
            <a:ext cx="2736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Stat Page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041405B-E300-409F-8BB2-5A7576159A15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F5F8F3-333B-45B4-9B56-8CC13BA86C43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4" name="TextBox 22">
            <a:extLst>
              <a:ext uri="{FF2B5EF4-FFF2-40B4-BE49-F238E27FC236}">
                <a16:creationId xmlns:a16="http://schemas.microsoft.com/office/drawing/2014/main" id="{B1AAD631-1C48-49FF-BEE9-698A2937FB63}"/>
              </a:ext>
            </a:extLst>
          </p:cNvPr>
          <p:cNvSpPr txBox="1"/>
          <p:nvPr/>
        </p:nvSpPr>
        <p:spPr>
          <a:xfrm>
            <a:off x="971601" y="1982647"/>
            <a:ext cx="36003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[STATS]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-Sales By 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판매 정보에 대한 테이블 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월 별 판매량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(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수량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)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월 별 판매량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(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매출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)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년 별 판매량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(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수량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)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년 별 판매량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(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매출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)</a:t>
            </a:r>
          </a:p>
          <a:p>
            <a:pPr algn="ctr"/>
            <a:r>
              <a:rPr lang="ko-KR" altLang="en-US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버젼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별 판매량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라이센스 별 판매량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회사 별 판매량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ko-KR" altLang="en-US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-Usage By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사용 정보에 대한 테이블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월 별 사용량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년 별 사용량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ko-KR" altLang="en-US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-User By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계정 정보 테이블 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월 별 회사 등록 수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년 별 회사 등록 수</a:t>
            </a:r>
          </a:p>
          <a:p>
            <a:pPr algn="ctr"/>
            <a:endParaRPr lang="ko-KR" altLang="en-US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399376-B678-4D7D-A496-36011872ED5C}"/>
              </a:ext>
            </a:extLst>
          </p:cNvPr>
          <p:cNvSpPr txBox="1"/>
          <p:nvPr/>
        </p:nvSpPr>
        <p:spPr>
          <a:xfrm>
            <a:off x="4584179" y="1982647"/>
            <a:ext cx="3588220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[MANAGE]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-Create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계정 생성</a:t>
            </a:r>
          </a:p>
          <a:p>
            <a:pPr algn="ctr"/>
            <a:endParaRPr lang="ko-KR" altLang="en-US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-Delete 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계정 삭제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License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삭제</a:t>
            </a:r>
          </a:p>
          <a:p>
            <a:pPr algn="ctr"/>
            <a:endParaRPr lang="ko-KR" altLang="en-US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-Activate 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License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활성화</a:t>
            </a:r>
          </a:p>
          <a:p>
            <a:pPr algn="ctr"/>
            <a:endParaRPr lang="ko-KR" altLang="en-US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-Deactivate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License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비활성화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5883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39083B14-D933-4E1A-AADA-2DBA653B3A3E}"/>
              </a:ext>
            </a:extLst>
          </p:cNvPr>
          <p:cNvGrpSpPr/>
          <p:nvPr/>
        </p:nvGrpSpPr>
        <p:grpSpPr>
          <a:xfrm>
            <a:off x="2411760" y="1988842"/>
            <a:ext cx="4320480" cy="1089415"/>
            <a:chOff x="2991998" y="3152001"/>
            <a:chExt cx="3888432" cy="49503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F2019F-76B8-4D39-B64D-FC85DF5C56B3}"/>
                </a:ext>
              </a:extLst>
            </p:cNvPr>
            <p:cNvSpPr txBox="1"/>
            <p:nvPr/>
          </p:nvSpPr>
          <p:spPr>
            <a:xfrm>
              <a:off x="2991998" y="3152001"/>
              <a:ext cx="3888432" cy="25173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3000" b="1" dirty="0">
                  <a:ln>
                    <a:solidFill>
                      <a:prstClr val="white">
                        <a:lumMod val="85000"/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Yoon 윤고딕 520_TT" pitchFamily="18" charset="-127"/>
                  <a:ea typeface="Yoon 윤고딕 520_TT" pitchFamily="18" charset="-127"/>
                </a:rPr>
                <a:t>SolidIT Page DB</a:t>
              </a:r>
              <a:endParaRPr kumimoji="0" lang="en-US" altLang="ko-KR" sz="3000" b="1" i="0" u="none" strike="noStrike" kern="1200" cap="none" spc="0" normalizeH="0" baseline="0" noProof="0" dirty="0">
                <a:ln>
                  <a:solidFill>
                    <a:prstClr val="white">
                      <a:lumMod val="85000"/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Yoon 윤고딕 520_TT" pitchFamily="18" charset="-127"/>
                <a:ea typeface="Yoon 윤고딕 520_TT" pitchFamily="18" charset="-127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45B9CCC-8B38-4F18-835F-993CAF207AAD}"/>
                </a:ext>
              </a:extLst>
            </p:cNvPr>
            <p:cNvSpPr txBox="1"/>
            <p:nvPr/>
          </p:nvSpPr>
          <p:spPr>
            <a:xfrm>
              <a:off x="3640069" y="3479206"/>
              <a:ext cx="2592290" cy="16782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solidFill>
                      <a:prstClr val="white">
                        <a:lumMod val="85000"/>
                        <a:alpha val="30000"/>
                      </a:prst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Yoon 윤고딕 520_TT" pitchFamily="18" charset="-127"/>
                  <a:ea typeface="Yoon 윤고딕 520_TT" pitchFamily="18" charset="-127"/>
                  <a:cs typeface="+mn-cs"/>
                </a:rPr>
                <a:t>인터페이스</a:t>
              </a:r>
              <a:endPara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85000"/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Yoon 윤고딕 520_TT" pitchFamily="18" charset="-127"/>
                <a:ea typeface="Yoon 윤고딕 520_TT" pitchFamily="18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451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F0000"/>
                </a:solidFill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649110" y="128374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35715F-7B8A-4383-BD0A-9A8ED3AC4CDB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15C08E-AA0F-4166-A55E-FF5339FA5AFA}"/>
              </a:ext>
            </a:extLst>
          </p:cNvPr>
          <p:cNvSpPr txBox="1"/>
          <p:nvPr/>
        </p:nvSpPr>
        <p:spPr>
          <a:xfrm>
            <a:off x="950711" y="1051663"/>
            <a:ext cx="720079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이 프로젝트에서는 </a:t>
            </a:r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HeidiSQL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을 사용하고 있다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</a:t>
            </a: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Aws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세션을 이용하고 있고 </a:t>
            </a:r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aws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/</a:t>
            </a:r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smallwebtest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라는 데이터베이스를 이용하고 있다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</a:t>
            </a: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endParaRPr lang="pt-BR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705E6A6-B256-4CD6-9CA4-5C28F221D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1432513"/>
            <a:ext cx="4320480" cy="1996487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F3A6BE72-0373-49E3-9715-89E2FF564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1" y="3978083"/>
            <a:ext cx="7200798" cy="165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2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F0000"/>
                </a:solidFill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649110" y="128374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9" name="직각 삼각형 8"/>
          <p:cNvSpPr/>
          <p:nvPr/>
        </p:nvSpPr>
        <p:spPr>
          <a:xfrm rot="5400000">
            <a:off x="714667" y="166589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5370BF9-892B-4657-973A-4B2607FDD4FB}"/>
              </a:ext>
            </a:extLst>
          </p:cNvPr>
          <p:cNvSpPr/>
          <p:nvPr/>
        </p:nvSpPr>
        <p:spPr>
          <a:xfrm>
            <a:off x="0" y="1335821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5639EC-A103-4608-B560-481887A072FF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C1C601-5365-46E0-9750-470F5BD2B6A8}"/>
              </a:ext>
            </a:extLst>
          </p:cNvPr>
          <p:cNvSpPr txBox="1"/>
          <p:nvPr/>
        </p:nvSpPr>
        <p:spPr>
          <a:xfrm>
            <a:off x="114578" y="916125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0CB6409-D86A-4D8F-B160-CBCF76F27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1" y="948495"/>
            <a:ext cx="7200798" cy="165690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8CDDAD4-1AE2-49F9-9897-95AEEA77B2D9}"/>
              </a:ext>
            </a:extLst>
          </p:cNvPr>
          <p:cNvSpPr txBox="1"/>
          <p:nvPr/>
        </p:nvSpPr>
        <p:spPr>
          <a:xfrm>
            <a:off x="971601" y="2708920"/>
            <a:ext cx="720079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Activatedauth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활성화 된 라이센스에 대한 테이블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Authinfos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주문 된 라이선스 에 대한 테이블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Companyinfos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: Reseller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가 추가 한 회사에 대한 테이블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Past chart: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지난 달의 차트에 쓰인 데이터를 저장하는 테이블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(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매월 초에 저장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)</a:t>
            </a:r>
          </a:p>
          <a:p>
            <a:pPr algn="ctr"/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Pastyearchart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지난 년도의 차트에 쓰인 데이터를 저장하는 테이블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(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매년 초에 저장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)</a:t>
            </a:r>
          </a:p>
          <a:p>
            <a:pPr algn="ctr"/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Userinform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: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에 대한 정보가 담긴 테이블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(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국가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이메일등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)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Users: Reseller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계정에 대한 정보가 담긴 테이블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(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아이디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비번등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)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  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endParaRPr lang="pt-BR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46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F0000"/>
                </a:solidFill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649110" y="128374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71C73A-C8AE-4D8E-A715-2653FC577FA0}"/>
              </a:ext>
            </a:extLst>
          </p:cNvPr>
          <p:cNvSpPr txBox="1"/>
          <p:nvPr/>
        </p:nvSpPr>
        <p:spPr>
          <a:xfrm>
            <a:off x="950711" y="1051663"/>
            <a:ext cx="7200798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[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웹 서버 실행 절차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.]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프로젝트에서는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Spring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웹 서버를 사용하고 있다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</a:t>
            </a:r>
          </a:p>
          <a:p>
            <a:pPr algn="ctr"/>
            <a:endParaRPr lang="pt-BR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pt-BR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D:/01. Dev/lincense_git/smallDBWeb</a:t>
            </a:r>
          </a:p>
          <a:p>
            <a:pPr algn="ctr"/>
            <a:r>
              <a:rPr lang="pt-BR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D:/01. Dev/lincense_git/smallWebResell</a:t>
            </a:r>
          </a:p>
          <a:p>
            <a:pPr algn="ctr"/>
            <a:r>
              <a:rPr lang="pt-BR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D:/01. Dev/lincense_git/smallWebAdmin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에 각 페이지에 대한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Spring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작업 파일들이 있으며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</a:t>
            </a: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각 세 폴더를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IDLE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작업 영역에 추가한 다음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SmallWebDBApplication.java - </a:t>
            </a:r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SmallDB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pt-BR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2) SmallWebApplication.java- </a:t>
            </a:r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SmallReseller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pt-BR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3) SmallWebDBApplication.java – </a:t>
            </a:r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SmallAdmin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 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컴파일 할 시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local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웹서버가 실행 된다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</a:t>
            </a: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이 프로젝트에서는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DB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웹서버를 통해서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view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들에 대한 데이터 값들을 전달 받기 때문에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DB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웹서버가 돌고 있어야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local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웹 페이지들을 볼 수 있다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</a:t>
            </a: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  <a:hlinkClick r:id="rId2"/>
              </a:rPr>
              <a:t>http://localhost:8083/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	- Reseller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페이지 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  <a:hlinkClick r:id="rId3"/>
              </a:rPr>
              <a:t>http://localhost:8081/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	- Admin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페이지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r>
              <a:rPr lang="ko-KR" altLang="en-US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를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통해서 구현 페이지를 볼 수 있다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</a:t>
            </a: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marL="342900" indent="-342900" algn="ctr">
              <a:buAutoNum type="arabicParenR"/>
            </a:pP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</a:p>
          <a:p>
            <a:pPr marL="342900" indent="-342900" algn="ctr">
              <a:buAutoNum type="arabicParenR"/>
            </a:pPr>
            <a:endParaRPr lang="pt-BR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258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411760" y="1988834"/>
            <a:ext cx="4320480" cy="1089416"/>
            <a:chOff x="2991998" y="3152001"/>
            <a:chExt cx="3888432" cy="495031"/>
          </a:xfrm>
        </p:grpSpPr>
        <p:sp>
          <p:nvSpPr>
            <p:cNvPr id="4" name="TextBox 3"/>
            <p:cNvSpPr txBox="1"/>
            <p:nvPr/>
          </p:nvSpPr>
          <p:spPr>
            <a:xfrm>
              <a:off x="2991998" y="3152001"/>
              <a:ext cx="3888432" cy="25173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000" b="1" i="0" u="none" strike="noStrike" kern="1200" cap="none" spc="0" normalizeH="0" baseline="0" noProof="0" dirty="0">
                  <a:ln>
                    <a:solidFill>
                      <a:prstClr val="white">
                        <a:lumMod val="85000"/>
                        <a:alpha val="30000"/>
                      </a:prstClr>
                    </a:solidFill>
                  </a:ln>
                  <a:effectLst/>
                  <a:uLnTx/>
                  <a:uFillTx/>
                  <a:latin typeface="Yoon 윤고딕 520_TT" pitchFamily="18" charset="-127"/>
                  <a:ea typeface="Yoon 윤고딕 520_TT" pitchFamily="18" charset="-127"/>
                  <a:cs typeface="+mn-cs"/>
                </a:rPr>
                <a:t>Reseller Page Interface 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640070" y="3479207"/>
              <a:ext cx="2592290" cy="16782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solidFill>
                      <a:prstClr val="white">
                        <a:lumMod val="85000"/>
                        <a:alpha val="30000"/>
                      </a:prstClr>
                    </a:solidFill>
                  </a:ln>
                  <a:effectLst/>
                  <a:uLnTx/>
                  <a:uFillTx/>
                  <a:latin typeface="Yoon 윤고딕 520_TT" pitchFamily="18" charset="-127"/>
                  <a:ea typeface="Yoon 윤고딕 520_TT" pitchFamily="18" charset="-127"/>
                  <a:cs typeface="+mn-cs"/>
                </a:rPr>
                <a:t>페이지 설명</a:t>
              </a:r>
              <a:endPara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85000"/>
                      <a:alpha val="30000"/>
                    </a:prstClr>
                  </a:solidFill>
                </a:ln>
                <a:effectLst/>
                <a:uLnTx/>
                <a:uFillTx/>
                <a:latin typeface="Yoon 윤고딕 520_TT" pitchFamily="18" charset="-127"/>
                <a:ea typeface="Yoon 윤고딕 520_TT" pitchFamily="18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776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131840" y="1263300"/>
            <a:ext cx="2880320" cy="4572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03848" y="1230290"/>
            <a:ext cx="2736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Login Page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8418BD-D2DA-4570-ACAA-89BA228D8437}"/>
              </a:ext>
            </a:extLst>
          </p:cNvPr>
          <p:cNvSpPr txBox="1"/>
          <p:nvPr/>
        </p:nvSpPr>
        <p:spPr>
          <a:xfrm>
            <a:off x="2483769" y="138481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2281E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7A89A55-A212-4FE8-8D1D-5E5763B1C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2" y="1916832"/>
            <a:ext cx="7200798" cy="360585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42EA93C-2669-4A8E-A8B2-A402575F2A87}"/>
              </a:ext>
            </a:extLst>
          </p:cNvPr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5F40D5-A4C8-454C-A169-FC77D0E1A5B2}"/>
              </a:ext>
            </a:extLst>
          </p:cNvPr>
          <p:cNvSpPr txBox="1"/>
          <p:nvPr/>
        </p:nvSpPr>
        <p:spPr>
          <a:xfrm>
            <a:off x="107504" y="277715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EC6717-5EFA-4CF2-8359-7B83FC7B8398}"/>
              </a:ext>
            </a:extLst>
          </p:cNvPr>
          <p:cNvSpPr txBox="1"/>
          <p:nvPr/>
        </p:nvSpPr>
        <p:spPr>
          <a:xfrm>
            <a:off x="104688" y="325594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38E0F9A-04C0-411B-8784-79BEB66688CE}"/>
              </a:ext>
            </a:extLst>
          </p:cNvPr>
          <p:cNvSpPr txBox="1"/>
          <p:nvPr/>
        </p:nvSpPr>
        <p:spPr>
          <a:xfrm>
            <a:off x="104688" y="3715631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184A4A9-957C-4021-A5B6-BA7D262C4A2A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660CF3-70D1-43B9-905D-C51A79124A0D}"/>
              </a:ext>
            </a:extLst>
          </p:cNvPr>
          <p:cNvSpPr txBox="1"/>
          <p:nvPr/>
        </p:nvSpPr>
        <p:spPr>
          <a:xfrm>
            <a:off x="104687" y="4246822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7832A5-BF57-49C5-9F7A-4CABA5D6DF6D}"/>
              </a:ext>
            </a:extLst>
          </p:cNvPr>
          <p:cNvSpPr txBox="1"/>
          <p:nvPr/>
        </p:nvSpPr>
        <p:spPr>
          <a:xfrm>
            <a:off x="971602" y="5657224"/>
            <a:ext cx="727280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관리자 계정 아이디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: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solidIT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(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대소문자 구분 필요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)</a:t>
            </a: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관리자 계정 비밀번호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: solid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Test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용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계정 아이디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: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test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Test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용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계정 비번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: test</a:t>
            </a:r>
          </a:p>
        </p:txBody>
      </p:sp>
    </p:spTree>
    <p:extLst>
      <p:ext uri="{BB962C8B-B14F-4D97-AF65-F5344CB8AC3E}">
        <p14:creationId xmlns:p14="http://schemas.microsoft.com/office/powerpoint/2010/main" val="887030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131840" y="1270254"/>
            <a:ext cx="2880320" cy="4572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0" y="1335821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21442" y="166589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8418BD-D2DA-4570-ACAA-89BA228D8437}"/>
              </a:ext>
            </a:extLst>
          </p:cNvPr>
          <p:cNvSpPr txBox="1"/>
          <p:nvPr/>
        </p:nvSpPr>
        <p:spPr>
          <a:xfrm>
            <a:off x="2483769" y="138481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2281E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2EA93C-2669-4A8E-A8B2-A402575F2A87}"/>
              </a:ext>
            </a:extLst>
          </p:cNvPr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5F40D5-A4C8-454C-A169-FC77D0E1A5B2}"/>
              </a:ext>
            </a:extLst>
          </p:cNvPr>
          <p:cNvSpPr txBox="1"/>
          <p:nvPr/>
        </p:nvSpPr>
        <p:spPr>
          <a:xfrm>
            <a:off x="107504" y="277715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EC6717-5EFA-4CF2-8359-7B83FC7B8398}"/>
              </a:ext>
            </a:extLst>
          </p:cNvPr>
          <p:cNvSpPr txBox="1"/>
          <p:nvPr/>
        </p:nvSpPr>
        <p:spPr>
          <a:xfrm>
            <a:off x="104688" y="325594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9DD6B3-B777-4FFE-AC4B-B078C28E9E77}"/>
              </a:ext>
            </a:extLst>
          </p:cNvPr>
          <p:cNvSpPr txBox="1"/>
          <p:nvPr/>
        </p:nvSpPr>
        <p:spPr>
          <a:xfrm>
            <a:off x="3203848" y="1237244"/>
            <a:ext cx="2736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Intro Page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041405B-E300-409F-8BB2-5A7576159A15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0EFF37-EC1C-43D5-9972-196CF885DC07}"/>
              </a:ext>
            </a:extLst>
          </p:cNvPr>
          <p:cNvSpPr txBox="1"/>
          <p:nvPr/>
        </p:nvSpPr>
        <p:spPr>
          <a:xfrm>
            <a:off x="104688" y="3715631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F5F8F3-333B-45B4-9B56-8CC13BA86C43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E3FAB8-E6E2-44C8-8FA4-090ED8EF2078}"/>
              </a:ext>
            </a:extLst>
          </p:cNvPr>
          <p:cNvSpPr txBox="1"/>
          <p:nvPr/>
        </p:nvSpPr>
        <p:spPr>
          <a:xfrm>
            <a:off x="104687" y="4246822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08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DE7C778-8E96-44DC-8763-1B3DF89A4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988841"/>
            <a:ext cx="7200799" cy="359890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32D57AC-D898-4255-9527-1837C2B9F5AC}"/>
              </a:ext>
            </a:extLst>
          </p:cNvPr>
          <p:cNvSpPr txBox="1"/>
          <p:nvPr/>
        </p:nvSpPr>
        <p:spPr>
          <a:xfrm>
            <a:off x="971597" y="5642911"/>
            <a:ext cx="72007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SpeedWorks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의 월별 판매량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사용량등의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통계와 제품의 변경 사항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제품사용 기간이 끝나가는 사용자에 대한 정보를 알려주는 페이지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</a:p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6996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131840" y="1257414"/>
            <a:ext cx="2880320" cy="4572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0" y="181770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09753" y="2154152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8418BD-D2DA-4570-ACAA-89BA228D8437}"/>
              </a:ext>
            </a:extLst>
          </p:cNvPr>
          <p:cNvSpPr txBox="1"/>
          <p:nvPr/>
        </p:nvSpPr>
        <p:spPr>
          <a:xfrm>
            <a:off x="2483769" y="138481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2281E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2EA93C-2669-4A8E-A8B2-A402575F2A87}"/>
              </a:ext>
            </a:extLst>
          </p:cNvPr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5F40D5-A4C8-454C-A169-FC77D0E1A5B2}"/>
              </a:ext>
            </a:extLst>
          </p:cNvPr>
          <p:cNvSpPr txBox="1"/>
          <p:nvPr/>
        </p:nvSpPr>
        <p:spPr>
          <a:xfrm>
            <a:off x="107504" y="277715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EC6717-5EFA-4CF2-8359-7B83FC7B8398}"/>
              </a:ext>
            </a:extLst>
          </p:cNvPr>
          <p:cNvSpPr txBox="1"/>
          <p:nvPr/>
        </p:nvSpPr>
        <p:spPr>
          <a:xfrm>
            <a:off x="104688" y="325594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06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C823AD8C-2B21-46FB-9523-5FC4A3904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997974"/>
            <a:ext cx="7200304" cy="360261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76EAA7B-9F90-4177-93A4-A51125A19D28}"/>
              </a:ext>
            </a:extLst>
          </p:cNvPr>
          <p:cNvSpPr txBox="1"/>
          <p:nvPr/>
        </p:nvSpPr>
        <p:spPr>
          <a:xfrm>
            <a:off x="3203848" y="1224404"/>
            <a:ext cx="2736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Order Page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50B5B1-C78F-4BA1-A363-C43AD7974F44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76DD568-E8AF-4C1D-86A1-0B3647D9A348}"/>
              </a:ext>
            </a:extLst>
          </p:cNvPr>
          <p:cNvSpPr txBox="1"/>
          <p:nvPr/>
        </p:nvSpPr>
        <p:spPr>
          <a:xfrm>
            <a:off x="104688" y="3715631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02AC238-7252-46CF-B1DC-F6DCCCD00D6B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BF45B5-0507-4E93-A2CB-EAB0EF620212}"/>
              </a:ext>
            </a:extLst>
          </p:cNvPr>
          <p:cNvSpPr txBox="1"/>
          <p:nvPr/>
        </p:nvSpPr>
        <p:spPr>
          <a:xfrm>
            <a:off x="104687" y="4246822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38C1A4-A0F2-4002-BF25-BCF40F686F70}"/>
              </a:ext>
            </a:extLst>
          </p:cNvPr>
          <p:cNvSpPr txBox="1"/>
          <p:nvPr/>
        </p:nvSpPr>
        <p:spPr>
          <a:xfrm>
            <a:off x="971597" y="5642911"/>
            <a:ext cx="720079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가 </a:t>
            </a:r>
            <a:r>
              <a:rPr lang="en-US" altLang="ko-KR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SpeedWorks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제품을 주문하는 페이지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Order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을 통해 제품을 주문하면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자신이 주문한 제품의 라이센스들을 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List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페이지에서 볼 수 있다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 (List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버튼 클릭 시 이동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)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Company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와 날짜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, License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입력 시에 해당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License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가 유효한지 뜨면 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유효하지 않을 시에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Invalid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클릭 시 유효하지 않은 이유를 나타낸다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</a:t>
            </a:r>
          </a:p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</a:p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331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22684" y="2295885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696997" y="2625754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8418BD-D2DA-4570-ACAA-89BA228D8437}"/>
              </a:ext>
            </a:extLst>
          </p:cNvPr>
          <p:cNvSpPr txBox="1"/>
          <p:nvPr/>
        </p:nvSpPr>
        <p:spPr>
          <a:xfrm>
            <a:off x="2483769" y="138481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2281E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2EA93C-2669-4A8E-A8B2-A402575F2A87}"/>
              </a:ext>
            </a:extLst>
          </p:cNvPr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5F40D5-A4C8-454C-A169-FC77D0E1A5B2}"/>
              </a:ext>
            </a:extLst>
          </p:cNvPr>
          <p:cNvSpPr txBox="1"/>
          <p:nvPr/>
        </p:nvSpPr>
        <p:spPr>
          <a:xfrm>
            <a:off x="107504" y="277715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EC6717-5EFA-4CF2-8359-7B83FC7B8398}"/>
              </a:ext>
            </a:extLst>
          </p:cNvPr>
          <p:cNvSpPr txBox="1"/>
          <p:nvPr/>
        </p:nvSpPr>
        <p:spPr>
          <a:xfrm>
            <a:off x="104688" y="325594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06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9F17BC6-2BAF-4371-966A-73B4E06CE13B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7B70368-81FB-411C-A74A-8F17D3F9F1F2}"/>
              </a:ext>
            </a:extLst>
          </p:cNvPr>
          <p:cNvSpPr/>
          <p:nvPr/>
        </p:nvSpPr>
        <p:spPr>
          <a:xfrm>
            <a:off x="2411760" y="1257414"/>
            <a:ext cx="4320480" cy="4572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893FA18-63E7-4A8F-99BD-E53319559CA3}"/>
              </a:ext>
            </a:extLst>
          </p:cNvPr>
          <p:cNvSpPr txBox="1"/>
          <p:nvPr/>
        </p:nvSpPr>
        <p:spPr>
          <a:xfrm>
            <a:off x="2393103" y="1224404"/>
            <a:ext cx="4339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Search Company Page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C03D8634-AEF1-444C-9B91-27ED7A21C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94" y="1997983"/>
            <a:ext cx="7212404" cy="36026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7CB8A6E5-A366-4E2B-B7B3-65BA708BB5FC}"/>
              </a:ext>
            </a:extLst>
          </p:cNvPr>
          <p:cNvSpPr txBox="1"/>
          <p:nvPr/>
        </p:nvSpPr>
        <p:spPr>
          <a:xfrm>
            <a:off x="104688" y="3715631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99E3CB-460E-4F7A-B108-6D3D12D96A44}"/>
              </a:ext>
            </a:extLst>
          </p:cNvPr>
          <p:cNvSpPr txBox="1"/>
          <p:nvPr/>
        </p:nvSpPr>
        <p:spPr>
          <a:xfrm>
            <a:off x="104687" y="4246822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B9FA77-5A45-4954-B60A-E0EA3583AD1D}"/>
              </a:ext>
            </a:extLst>
          </p:cNvPr>
          <p:cNvSpPr txBox="1"/>
          <p:nvPr/>
        </p:nvSpPr>
        <p:spPr>
          <a:xfrm>
            <a:off x="971597" y="5642911"/>
            <a:ext cx="72007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전에 주문 이력이 있는 회사에 대한 정보를 찾아볼 수 있는 페이지 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이전 주문 이력이 없는 경우에는 리스트가 있지 않다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그럴 시엔 직접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order page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에서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회사 이름과 이메일을 넣어줘야 한다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. </a:t>
            </a:r>
          </a:p>
          <a:p>
            <a:pPr algn="ctr"/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0687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0" y="2772206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19227" y="3102278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8418BD-D2DA-4570-ACAA-89BA228D8437}"/>
              </a:ext>
            </a:extLst>
          </p:cNvPr>
          <p:cNvSpPr txBox="1"/>
          <p:nvPr/>
        </p:nvSpPr>
        <p:spPr>
          <a:xfrm>
            <a:off x="2483769" y="138481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2281E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2EA93C-2669-4A8E-A8B2-A402575F2A87}"/>
              </a:ext>
            </a:extLst>
          </p:cNvPr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5F40D5-A4C8-454C-A169-FC77D0E1A5B2}"/>
              </a:ext>
            </a:extLst>
          </p:cNvPr>
          <p:cNvSpPr txBox="1"/>
          <p:nvPr/>
        </p:nvSpPr>
        <p:spPr>
          <a:xfrm>
            <a:off x="107504" y="277715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EC6717-5EFA-4CF2-8359-7B83FC7B8398}"/>
              </a:ext>
            </a:extLst>
          </p:cNvPr>
          <p:cNvSpPr txBox="1"/>
          <p:nvPr/>
        </p:nvSpPr>
        <p:spPr>
          <a:xfrm>
            <a:off x="104688" y="325594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06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868E629-78A1-4B22-99A8-E7DD5D8F5D97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CA6D079-4B73-4EAD-B76A-B0C3ECDD8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252" y="1985435"/>
            <a:ext cx="7208147" cy="3588996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5F3C45EF-81C2-4518-A764-0B0BBD26D1A8}"/>
              </a:ext>
            </a:extLst>
          </p:cNvPr>
          <p:cNvSpPr/>
          <p:nvPr/>
        </p:nvSpPr>
        <p:spPr>
          <a:xfrm>
            <a:off x="2411762" y="1253950"/>
            <a:ext cx="4320477" cy="4572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D95D482-203F-4DDA-B531-BFDD83DE8E53}"/>
              </a:ext>
            </a:extLst>
          </p:cNvPr>
          <p:cNvSpPr txBox="1"/>
          <p:nvPr/>
        </p:nvSpPr>
        <p:spPr>
          <a:xfrm>
            <a:off x="2411758" y="1220940"/>
            <a:ext cx="43204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Preview Order Page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E1B911-D714-447A-8832-0E641C2BDF55}"/>
              </a:ext>
            </a:extLst>
          </p:cNvPr>
          <p:cNvSpPr txBox="1"/>
          <p:nvPr/>
        </p:nvSpPr>
        <p:spPr>
          <a:xfrm>
            <a:off x="104688" y="3715631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AFA900-52D4-45B3-956A-63B65EFF5179}"/>
              </a:ext>
            </a:extLst>
          </p:cNvPr>
          <p:cNvSpPr txBox="1"/>
          <p:nvPr/>
        </p:nvSpPr>
        <p:spPr>
          <a:xfrm>
            <a:off x="104687" y="4246822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5C83AA-C092-40D1-B862-0450366A435F}"/>
              </a:ext>
            </a:extLst>
          </p:cNvPr>
          <p:cNvSpPr txBox="1"/>
          <p:nvPr/>
        </p:nvSpPr>
        <p:spPr>
          <a:xfrm>
            <a:off x="971597" y="5642911"/>
            <a:ext cx="720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가 주문한 제품의 명세서를 볼 수 있는 페이지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</a:p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765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Introduction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0" y="325724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17438" y="358107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8418BD-D2DA-4570-ACAA-89BA228D8437}"/>
              </a:ext>
            </a:extLst>
          </p:cNvPr>
          <p:cNvSpPr txBox="1"/>
          <p:nvPr/>
        </p:nvSpPr>
        <p:spPr>
          <a:xfrm>
            <a:off x="2483769" y="138481"/>
            <a:ext cx="12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2281E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2EA93C-2669-4A8E-A8B2-A402575F2A87}"/>
              </a:ext>
            </a:extLst>
          </p:cNvPr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5F40D5-A4C8-454C-A169-FC77D0E1A5B2}"/>
              </a:ext>
            </a:extLst>
          </p:cNvPr>
          <p:cNvSpPr txBox="1"/>
          <p:nvPr/>
        </p:nvSpPr>
        <p:spPr>
          <a:xfrm>
            <a:off x="107504" y="277715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FEC6717-5EFA-4CF2-8359-7B83FC7B8398}"/>
              </a:ext>
            </a:extLst>
          </p:cNvPr>
          <p:cNvSpPr txBox="1"/>
          <p:nvPr/>
        </p:nvSpPr>
        <p:spPr>
          <a:xfrm>
            <a:off x="104688" y="325594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06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018EF8-B9D7-49FF-B61A-A4D7A90478F8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6F0C977E-EC84-4E61-A02A-0D5B57AA6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1" y="2009538"/>
            <a:ext cx="7200797" cy="3594512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556F8484-F6EA-4F8C-8F9E-B2CFAD413B44}"/>
              </a:ext>
            </a:extLst>
          </p:cNvPr>
          <p:cNvSpPr/>
          <p:nvPr/>
        </p:nvSpPr>
        <p:spPr>
          <a:xfrm>
            <a:off x="3131840" y="1253950"/>
            <a:ext cx="2880320" cy="4572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oon 윤고딕 520_TT" panose="020B0600000101010101" charset="-127"/>
              <a:ea typeface="Yoon 윤고딕 520_TT" panose="020B0600000101010101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B56B6D5-1B90-4B6A-A943-1DFFB60B98C1}"/>
              </a:ext>
            </a:extLst>
          </p:cNvPr>
          <p:cNvSpPr txBox="1"/>
          <p:nvPr/>
        </p:nvSpPr>
        <p:spPr>
          <a:xfrm>
            <a:off x="3203848" y="1220940"/>
            <a:ext cx="2736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List</a:t>
            </a:r>
            <a:r>
              <a:rPr lang="ko-KR" altLang="en-US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Page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71E0F92-94C3-4D6B-AABA-EA3EB0F44614}"/>
              </a:ext>
            </a:extLst>
          </p:cNvPr>
          <p:cNvSpPr txBox="1"/>
          <p:nvPr/>
        </p:nvSpPr>
        <p:spPr>
          <a:xfrm>
            <a:off x="104688" y="3715631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CEB1B1-CEE6-46FD-ADE8-8E3F048D91BF}"/>
              </a:ext>
            </a:extLst>
          </p:cNvPr>
          <p:cNvSpPr txBox="1"/>
          <p:nvPr/>
        </p:nvSpPr>
        <p:spPr>
          <a:xfrm>
            <a:off x="104687" y="4246822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949E59-0024-41AA-A910-7D7DD2A141CA}"/>
              </a:ext>
            </a:extLst>
          </p:cNvPr>
          <p:cNvSpPr txBox="1"/>
          <p:nvPr/>
        </p:nvSpPr>
        <p:spPr>
          <a:xfrm>
            <a:off x="971597" y="5642911"/>
            <a:ext cx="72007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Reseller 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자신이 주문한 제품에 대한 정보를 볼 수 있는 페이지</a:t>
            </a:r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4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</a:p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highlight>
                  <a:srgbClr val="000000"/>
                </a:highlight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highlight>
                <a:srgbClr val="000000"/>
              </a:highlight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949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1715</TotalTime>
  <Words>696</Words>
  <Application>Microsoft Office PowerPoint</Application>
  <PresentationFormat>화면 슬라이드 쇼(4:3)</PresentationFormat>
  <Paragraphs>231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Yoon 윤고딕 520_TT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</dc:creator>
  <cp:lastModifiedBy>심재철</cp:lastModifiedBy>
  <cp:revision>119</cp:revision>
  <dcterms:created xsi:type="dcterms:W3CDTF">2013-09-05T09:43:46Z</dcterms:created>
  <dcterms:modified xsi:type="dcterms:W3CDTF">2021-09-10T08:56:18Z</dcterms:modified>
</cp:coreProperties>
</file>

<file path=docProps/thumbnail.jpeg>
</file>